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35" r:id="rId19"/>
    <p:sldId id="528" r:id="rId20"/>
    <p:sldId id="530" r:id="rId21"/>
    <p:sldId id="531" r:id="rId22"/>
    <p:sldId id="529" r:id="rId23"/>
    <p:sldId id="532" r:id="rId24"/>
    <p:sldId id="516" r:id="rId25"/>
    <p:sldId id="517" r:id="rId26"/>
    <p:sldId id="534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r>
              <a:rPr lang="en-US" dirty="0"/>
              <a:t>Programming style chosen to be mathematical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Grab_ functions</a:t>
            </a:r>
          </a:p>
          <a:p>
            <a:pPr lvl="1"/>
            <a:r>
              <a:rPr lang="en-US" dirty="0"/>
              <a:t>Design to be consistent and simple</a:t>
            </a:r>
          </a:p>
          <a:p>
            <a:pPr lvl="1"/>
            <a:r>
              <a:rPr lang="en-US" dirty="0"/>
              <a:t>No required inputs</a:t>
            </a:r>
          </a:p>
          <a:p>
            <a:pPr lvl="1"/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</TotalTime>
  <Words>712</Words>
  <Application>Microsoft Office PowerPoint</Application>
  <PresentationFormat>Widescreen</PresentationFormat>
  <Paragraphs>122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79</cp:revision>
  <dcterms:created xsi:type="dcterms:W3CDTF">2018-05-02T01:11:51Z</dcterms:created>
  <dcterms:modified xsi:type="dcterms:W3CDTF">2018-05-30T00:42:11Z</dcterms:modified>
</cp:coreProperties>
</file>